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2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98551-9D3F-40FF-8716-556412843AEC}" type="datetimeFigureOut">
              <a:rPr lang="en-US" smtClean="0"/>
              <a:pPr/>
              <a:t>2/4/2011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0D8F5-4AD9-4CE4-85E8-35FA0EEEE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98551-9D3F-40FF-8716-556412843AEC}" type="datetimeFigureOut">
              <a:rPr lang="en-US" smtClean="0"/>
              <a:pPr/>
              <a:t>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0D8F5-4AD9-4CE4-85E8-35FA0EEEE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98551-9D3F-40FF-8716-556412843AEC}" type="datetimeFigureOut">
              <a:rPr lang="en-US" smtClean="0"/>
              <a:pPr/>
              <a:t>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0D8F5-4AD9-4CE4-85E8-35FA0EEEE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98551-9D3F-40FF-8716-556412843AEC}" type="datetimeFigureOut">
              <a:rPr lang="en-US" smtClean="0"/>
              <a:pPr/>
              <a:t>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0D8F5-4AD9-4CE4-85E8-35FA0EEEE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98551-9D3F-40FF-8716-556412843AEC}" type="datetimeFigureOut">
              <a:rPr lang="en-US" smtClean="0"/>
              <a:pPr/>
              <a:t>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0D8F5-4AD9-4CE4-85E8-35FA0EEEE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98551-9D3F-40FF-8716-556412843AEC}" type="datetimeFigureOut">
              <a:rPr lang="en-US" smtClean="0"/>
              <a:pPr/>
              <a:t>2/4/2011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0D8F5-4AD9-4CE4-85E8-35FA0EEEE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98551-9D3F-40FF-8716-556412843AEC}" type="datetimeFigureOut">
              <a:rPr lang="en-US" smtClean="0"/>
              <a:pPr/>
              <a:t>2/4/2011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0D8F5-4AD9-4CE4-85E8-35FA0EEEE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98551-9D3F-40FF-8716-556412843AEC}" type="datetimeFigureOut">
              <a:rPr lang="en-US" smtClean="0"/>
              <a:pPr/>
              <a:t>2/4/2011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0D8F5-4AD9-4CE4-85E8-35FA0EEEE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98551-9D3F-40FF-8716-556412843AEC}" type="datetimeFigureOut">
              <a:rPr lang="en-US" smtClean="0"/>
              <a:pPr/>
              <a:t>2/4/2011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0D8F5-4AD9-4CE4-85E8-35FA0EEEE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98551-9D3F-40FF-8716-556412843AEC}" type="datetimeFigureOut">
              <a:rPr lang="en-US" smtClean="0"/>
              <a:pPr/>
              <a:t>2/4/2011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0D8F5-4AD9-4CE4-85E8-35FA0EEEE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98551-9D3F-40FF-8716-556412843AEC}" type="datetimeFigureOut">
              <a:rPr lang="en-US" smtClean="0"/>
              <a:pPr/>
              <a:t>2/4/2011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E50D8F5-4AD9-4CE4-85E8-35FA0EEEE7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2E98551-9D3F-40FF-8716-556412843AEC}" type="datetimeFigureOut">
              <a:rPr lang="en-US" smtClean="0"/>
              <a:pPr/>
              <a:t>2/4/2011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50D8F5-4AD9-4CE4-85E8-35FA0EEEE7B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Partial-</a:t>
            </a:r>
            <a:r>
              <a:rPr lang="en-US" dirty="0" err="1" smtClean="0"/>
              <a:t>Quotinents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Division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Chloe Peterson and </a:t>
            </a:r>
            <a:r>
              <a:rPr lang="en-US" dirty="0" err="1" smtClean="0"/>
              <a:t>Kaylee</a:t>
            </a:r>
            <a:r>
              <a:rPr lang="en-US" dirty="0" smtClean="0"/>
              <a:t> Seidel</a:t>
            </a:r>
          </a:p>
          <a:p>
            <a:r>
              <a:rPr lang="en-US" dirty="0" smtClean="0"/>
              <a:t>Woodland Elementary</a:t>
            </a:r>
          </a:p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Grade</a:t>
            </a:r>
            <a:endParaRPr lang="en-US" dirty="0"/>
          </a:p>
        </p:txBody>
      </p:sp>
      <p:pic>
        <p:nvPicPr>
          <p:cNvPr id="1026" name="Picture 2" descr="C:\Documents and Settings\BGerow\Local Settings\Temporary Internet Files\Content.IE5\NRF33TN3\MC90043612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09800"/>
            <a:ext cx="2133600" cy="19249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    Step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8   152                    8*10= 80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286000" y="2819400"/>
            <a:ext cx="2133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2743200" y="4419600"/>
            <a:ext cx="3276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1828800" y="3276600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248400" y="243840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First you find an easy way to see how many 8s go into 152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Step 2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19200" y="289560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1943100" y="4381500"/>
            <a:ext cx="297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685800" y="3429000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943600" y="25908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Next , you subtract your answer you got on step one .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8      152                    8*10=80</a:t>
            </a:r>
          </a:p>
          <a:p>
            <a:pPr>
              <a:buNone/>
            </a:pPr>
            <a:r>
              <a:rPr lang="en-US" dirty="0" smtClean="0"/>
              <a:t>           -80                             </a:t>
            </a:r>
          </a:p>
          <a:p>
            <a:pPr>
              <a:buNone/>
            </a:pPr>
            <a:r>
              <a:rPr lang="en-US" dirty="0" smtClean="0"/>
              <a:t>              72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0" y="38100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Step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8   152                     8*10=80</a:t>
            </a:r>
          </a:p>
          <a:p>
            <a:pPr>
              <a:buNone/>
            </a:pPr>
            <a:r>
              <a:rPr lang="en-US" dirty="0" smtClean="0"/>
              <a:t>                   80                     8*9=72</a:t>
            </a:r>
          </a:p>
          <a:p>
            <a:pPr>
              <a:buNone/>
            </a:pPr>
            <a:r>
              <a:rPr lang="en-US" dirty="0" smtClean="0"/>
              <a:t>                   72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828800" y="2971800"/>
            <a:ext cx="2133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2514600" y="4419600"/>
            <a:ext cx="289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477000" y="19812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409700" y="33909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133600" y="38100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flipH="1">
            <a:off x="6019800" y="297180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Now see how many  8s go into 72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Step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           </a:t>
            </a:r>
            <a:r>
              <a:rPr lang="en-US" dirty="0" smtClean="0"/>
              <a:t>8  </a:t>
            </a:r>
            <a:r>
              <a:rPr lang="en-US" dirty="0" smtClean="0"/>
              <a:t>   152              8*10=80</a:t>
            </a:r>
            <a:r>
              <a:rPr lang="en-US" b="1" dirty="0" smtClean="0"/>
              <a:t>          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smtClean="0"/>
              <a:t>	     </a:t>
            </a:r>
            <a:r>
              <a:rPr lang="en-US" b="1" dirty="0" smtClean="0"/>
              <a:t>- </a:t>
            </a:r>
            <a:r>
              <a:rPr lang="en-US" dirty="0" smtClean="0"/>
              <a:t>80            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</a:t>
            </a:r>
            <a:r>
              <a:rPr lang="en-US" dirty="0" smtClean="0"/>
              <a:t> </a:t>
            </a:r>
            <a:r>
              <a:rPr lang="en-US" dirty="0" smtClean="0"/>
              <a:t>      72	             </a:t>
            </a:r>
            <a:r>
              <a:rPr lang="en-US" dirty="0" smtClean="0"/>
              <a:t>8*9=72 </a:t>
            </a:r>
          </a:p>
          <a:p>
            <a:pPr>
              <a:buNone/>
            </a:pPr>
            <a:r>
              <a:rPr lang="en-US" dirty="0" smtClean="0"/>
              <a:t>               - 72</a:t>
            </a:r>
            <a:endParaRPr lang="en-US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600200" y="2971800"/>
            <a:ext cx="16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1828800" y="4343400"/>
            <a:ext cx="274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1257300" y="33147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828800" y="37338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752600" y="4800600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096000" y="4572000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  8s go into 72.  So then you subtract  72  by 72.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Step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8       152                  8*10=80 </a:t>
            </a:r>
          </a:p>
          <a:p>
            <a:pPr>
              <a:buNone/>
            </a:pPr>
            <a:r>
              <a:rPr lang="en-US" sz="2400" dirty="0" smtClean="0"/>
              <a:t>                   -80                  8*9=72</a:t>
            </a:r>
          </a:p>
          <a:p>
            <a:pPr>
              <a:buNone/>
            </a:pPr>
            <a:r>
              <a:rPr lang="en-US" sz="2400" dirty="0" smtClean="0"/>
              <a:t>                -   72</a:t>
            </a:r>
          </a:p>
          <a:p>
            <a:pPr>
              <a:buNone/>
            </a:pPr>
            <a:r>
              <a:rPr lang="en-US" sz="2400" dirty="0" smtClean="0"/>
              <a:t>                    72</a:t>
            </a:r>
          </a:p>
          <a:p>
            <a:pPr>
              <a:buNone/>
            </a:pPr>
            <a:r>
              <a:rPr lang="en-US" sz="2400" dirty="0" smtClean="0"/>
              <a:t>                 R  00</a:t>
            </a:r>
          </a:p>
          <a:p>
            <a:pPr>
              <a:buNone/>
            </a:pPr>
            <a:r>
              <a:rPr lang="en-US" dirty="0" smtClean="0"/>
              <a:t>                    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676400" y="2667000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2324100" y="4000500"/>
            <a:ext cx="266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1219200" y="3124200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81200" y="37338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096000" y="2667000"/>
            <a:ext cx="213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there is a number left  and you can’t  fit any more 8s in . That becomes your remainder.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752600" y="46482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Step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8       152                  8*10=80 </a:t>
            </a:r>
          </a:p>
          <a:p>
            <a:pPr>
              <a:buNone/>
            </a:pPr>
            <a:r>
              <a:rPr lang="en-US" sz="2400" dirty="0" smtClean="0"/>
              <a:t>                   -80                  8*9=72</a:t>
            </a:r>
          </a:p>
          <a:p>
            <a:pPr>
              <a:buNone/>
            </a:pPr>
            <a:r>
              <a:rPr lang="en-US" sz="2400" dirty="0" smtClean="0"/>
              <a:t>                -   72</a:t>
            </a:r>
          </a:p>
          <a:p>
            <a:pPr>
              <a:buNone/>
            </a:pPr>
            <a:r>
              <a:rPr lang="en-US" sz="2400" dirty="0" smtClean="0"/>
              <a:t>                    72</a:t>
            </a:r>
          </a:p>
          <a:p>
            <a:pPr>
              <a:buNone/>
            </a:pPr>
            <a:r>
              <a:rPr lang="en-US" sz="2400" dirty="0" smtClean="0"/>
              <a:t>                 R  00</a:t>
            </a:r>
          </a:p>
          <a:p>
            <a:pPr>
              <a:buNone/>
            </a:pPr>
            <a:r>
              <a:rPr lang="en-US" dirty="0" smtClean="0"/>
              <a:t>                    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676400" y="2667000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2324100" y="4000500"/>
            <a:ext cx="266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1219200" y="3124200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81200" y="37338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096000" y="2667000"/>
            <a:ext cx="213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last you add up the number that you haven't used yet . In this case it would be 9 and 10 . 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752600" y="46482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Step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389120"/>
          </a:xfrm>
        </p:spPr>
        <p:txBody>
          <a:bodyPr/>
          <a:lstStyle/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8       152                  8*10=80 </a:t>
            </a:r>
          </a:p>
          <a:p>
            <a:pPr>
              <a:buNone/>
            </a:pPr>
            <a:r>
              <a:rPr lang="en-US" sz="2400" dirty="0" smtClean="0"/>
              <a:t>                   -80                  8*9=72</a:t>
            </a:r>
          </a:p>
          <a:p>
            <a:pPr>
              <a:buNone/>
            </a:pPr>
            <a:r>
              <a:rPr lang="en-US" sz="2400" dirty="0" smtClean="0"/>
              <a:t>                -   72</a:t>
            </a:r>
          </a:p>
          <a:p>
            <a:pPr>
              <a:buNone/>
            </a:pPr>
            <a:r>
              <a:rPr lang="en-US" sz="2400" dirty="0" smtClean="0"/>
              <a:t>                    72</a:t>
            </a:r>
          </a:p>
          <a:p>
            <a:pPr>
              <a:buNone/>
            </a:pPr>
            <a:r>
              <a:rPr lang="en-US" sz="2400" dirty="0" smtClean="0"/>
              <a:t>                 R  00</a:t>
            </a:r>
          </a:p>
          <a:p>
            <a:pPr>
              <a:buNone/>
            </a:pPr>
            <a:r>
              <a:rPr lang="en-US" dirty="0" smtClean="0"/>
              <a:t>                    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676400" y="2667000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2324100" y="4000500"/>
            <a:ext cx="266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1219200" y="3124200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81200" y="37338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096000" y="26670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so your answer is  …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752600" y="46482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019800" y="4495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19!!!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That’s 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0" y="2667000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congrats,  you just did partial – quotients – division !!!!!  </a:t>
            </a:r>
            <a:endParaRPr lang="en-US" dirty="0"/>
          </a:p>
        </p:txBody>
      </p:sp>
      <p:pic>
        <p:nvPicPr>
          <p:cNvPr id="1026" name="Picture 2" descr="C:\Documents and Settings\EPratt\Local Settings\Temporary Internet Files\Content.IE5\SHIROX2N\MC90044573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514600"/>
            <a:ext cx="2438400" cy="2804160"/>
          </a:xfrm>
          <a:prstGeom prst="rect">
            <a:avLst/>
          </a:prstGeom>
          <a:noFill/>
        </p:spPr>
      </p:pic>
      <p:pic>
        <p:nvPicPr>
          <p:cNvPr id="1027" name="Picture 3" descr="C:\Documents and Settings\EPratt\Local Settings\Temporary Internet Files\Content.IE5\M4CDLXDV\MC90033268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3810000"/>
            <a:ext cx="2514600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210</TotalTime>
  <Words>220</Words>
  <Application>Microsoft Office PowerPoint</Application>
  <PresentationFormat>On-screen Show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Partial-Quotinents Division</vt:lpstr>
      <vt:lpstr>      Step 1</vt:lpstr>
      <vt:lpstr>Step 2</vt:lpstr>
      <vt:lpstr>Step 3</vt:lpstr>
      <vt:lpstr>Step 4</vt:lpstr>
      <vt:lpstr>Step 5</vt:lpstr>
      <vt:lpstr>Step 6</vt:lpstr>
      <vt:lpstr>Step 7</vt:lpstr>
      <vt:lpstr>That’s the end</vt:lpstr>
    </vt:vector>
  </TitlesOfParts>
  <Company>Kimberly Area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Partial-Quotinents Division</dc:title>
  <dc:creator>BGerow</dc:creator>
  <cp:lastModifiedBy>EPratt</cp:lastModifiedBy>
  <cp:revision>23</cp:revision>
  <dcterms:created xsi:type="dcterms:W3CDTF">2011-02-02T17:31:11Z</dcterms:created>
  <dcterms:modified xsi:type="dcterms:W3CDTF">2011-02-04T21:48:18Z</dcterms:modified>
</cp:coreProperties>
</file>